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1pPr>
    <a:lvl2pPr marL="0" marR="0" indent="4572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2pPr>
    <a:lvl3pPr marL="0" marR="0" indent="9144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3pPr>
    <a:lvl4pPr marL="0" marR="0" indent="13716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4pPr>
    <a:lvl5pPr marL="0" marR="0" indent="18288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5pPr>
    <a:lvl6pPr marL="0" marR="0" indent="22860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6pPr>
    <a:lvl7pPr marL="0" marR="0" indent="27432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7pPr>
    <a:lvl8pPr marL="0" marR="0" indent="32004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8pPr>
    <a:lvl9pPr marL="0" marR="0" indent="365760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b="def" i="def"/>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8" name="Shape 78"/>
          <p:cNvSpPr/>
          <p:nvPr>
            <p:ph type="sldImg"/>
          </p:nvPr>
        </p:nvSpPr>
        <p:spPr>
          <a:xfrm>
            <a:off x="1143000" y="685800"/>
            <a:ext cx="4572000" cy="3429000"/>
          </a:xfrm>
          <a:prstGeom prst="rect">
            <a:avLst/>
          </a:prstGeom>
        </p:spPr>
        <p:txBody>
          <a:bodyPr/>
          <a:lstStyle/>
          <a:p>
            <a:pPr/>
          </a:p>
        </p:txBody>
      </p:sp>
      <p:sp>
        <p:nvSpPr>
          <p:cNvPr id="79" name="Shape 7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5.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5.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5.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iapositive de titre">
    <p:spTree>
      <p:nvGrpSpPr>
        <p:cNvPr id="1" name=""/>
        <p:cNvGrpSpPr/>
        <p:nvPr/>
      </p:nvGrpSpPr>
      <p:grpSpPr>
        <a:xfrm>
          <a:off x="0" y="0"/>
          <a:ext cx="0" cy="0"/>
          <a:chOff x="0" y="0"/>
          <a:chExt cx="0" cy="0"/>
        </a:xfrm>
      </p:grpSpPr>
      <p:sp>
        <p:nvSpPr>
          <p:cNvPr id="15"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iapositive de titre">
    <p:bg>
      <p:bgPr>
        <a:solidFill>
          <a:srgbClr val="FFFFFF"/>
        </a:solidFill>
      </p:bgPr>
    </p:bg>
    <p:spTree>
      <p:nvGrpSpPr>
        <p:cNvPr id="1" name=""/>
        <p:cNvGrpSpPr/>
        <p:nvPr/>
      </p:nvGrpSpPr>
      <p:grpSpPr>
        <a:xfrm>
          <a:off x="0" y="0"/>
          <a:ext cx="0" cy="0"/>
          <a:chOff x="0" y="0"/>
          <a:chExt cx="0" cy="0"/>
        </a:xfrm>
      </p:grpSpPr>
      <p:pic>
        <p:nvPicPr>
          <p:cNvPr id="22" name="Graphic 5" descr="Graphic 5"/>
          <p:cNvPicPr>
            <a:picLocks noChangeAspect="1"/>
          </p:cNvPicPr>
          <p:nvPr/>
        </p:nvPicPr>
        <p:blipFill>
          <a:blip r:embed="rId2">
            <a:extLst/>
          </a:blip>
          <a:stretch>
            <a:fillRect/>
          </a:stretch>
        </p:blipFill>
        <p:spPr>
          <a:xfrm>
            <a:off x="8382000" y="4531990"/>
            <a:ext cx="438411" cy="288710"/>
          </a:xfrm>
          <a:prstGeom prst="rect">
            <a:avLst/>
          </a:prstGeom>
          <a:ln w="12700">
            <a:miter lim="400000"/>
          </a:ln>
        </p:spPr>
      </p:pic>
      <p:sp>
        <p:nvSpPr>
          <p:cNvPr id="23" name="Title"/>
          <p:cNvSpPr txBox="1"/>
          <p:nvPr>
            <p:ph type="title" hasCustomPrompt="1"/>
          </p:nvPr>
        </p:nvSpPr>
        <p:spPr>
          <a:xfrm>
            <a:off x="0" y="999344"/>
            <a:ext cx="9144000" cy="1624409"/>
          </a:xfrm>
          <a:prstGeom prst="rect">
            <a:avLst/>
          </a:prstGeom>
        </p:spPr>
        <p:txBody>
          <a:bodyPr anchor="b">
            <a:normAutofit fontScale="100000" lnSpcReduction="0"/>
          </a:bodyPr>
          <a:lstStyle>
            <a:lvl1pPr algn="ctr">
              <a:defRPr sz="4000">
                <a:solidFill>
                  <a:srgbClr val="48BEDF"/>
                </a:solidFill>
                <a:latin typeface="NHaasGroteskDSPro-65Md"/>
                <a:ea typeface="NHaasGroteskDSPro-65Md"/>
                <a:cs typeface="NHaasGroteskDSPro-65Md"/>
                <a:sym typeface="NHaasGroteskDSPro-65Md"/>
              </a:defRPr>
            </a:lvl1pPr>
          </a:lstStyle>
          <a:p>
            <a:pPr/>
            <a:r>
              <a:t>Title</a:t>
            </a:r>
          </a:p>
        </p:txBody>
      </p:sp>
      <p:sp>
        <p:nvSpPr>
          <p:cNvPr id="24" name="Texte niveau 1…"/>
          <p:cNvSpPr txBox="1"/>
          <p:nvPr>
            <p:ph type="body" sz="quarter" idx="1" hasCustomPrompt="1"/>
          </p:nvPr>
        </p:nvSpPr>
        <p:spPr>
          <a:xfrm>
            <a:off x="0" y="2870886"/>
            <a:ext cx="9144000" cy="857052"/>
          </a:xfrm>
          <a:prstGeom prst="rect">
            <a:avLst/>
          </a:prstGeom>
        </p:spPr>
        <p:txBody>
          <a:bodyPr>
            <a:normAutofit fontScale="100000" lnSpcReduction="0"/>
          </a:bodyPr>
          <a:lstStyle>
            <a:lvl1pPr algn="ctr">
              <a:defRPr sz="2800">
                <a:latin typeface="NHaasGroteskDSPro-55Rg"/>
                <a:ea typeface="NHaasGroteskDSPro-55Rg"/>
                <a:cs typeface="NHaasGroteskDSPro-55Rg"/>
                <a:sym typeface="NHaasGroteskDSPro-55Rg"/>
              </a:defRPr>
            </a:lvl1pPr>
            <a:lvl2pPr marL="0" indent="457200" algn="ctr">
              <a:buSzTx/>
              <a:buNone/>
              <a:defRPr sz="2800">
                <a:latin typeface="NHaasGroteskDSPro-55Rg"/>
                <a:ea typeface="NHaasGroteskDSPro-55Rg"/>
                <a:cs typeface="NHaasGroteskDSPro-55Rg"/>
                <a:sym typeface="NHaasGroteskDSPro-55Rg"/>
              </a:defRPr>
            </a:lvl2pPr>
            <a:lvl3pPr marL="0" indent="914400" algn="ctr">
              <a:buSzTx/>
              <a:buNone/>
              <a:defRPr sz="2800">
                <a:latin typeface="NHaasGroteskDSPro-55Rg"/>
                <a:ea typeface="NHaasGroteskDSPro-55Rg"/>
                <a:cs typeface="NHaasGroteskDSPro-55Rg"/>
                <a:sym typeface="NHaasGroteskDSPro-55Rg"/>
              </a:defRPr>
            </a:lvl3pPr>
            <a:lvl4pPr marL="0" indent="1371600" algn="ctr">
              <a:buSzTx/>
              <a:buNone/>
              <a:defRPr sz="2800">
                <a:latin typeface="NHaasGroteskDSPro-55Rg"/>
                <a:ea typeface="NHaasGroteskDSPro-55Rg"/>
                <a:cs typeface="NHaasGroteskDSPro-55Rg"/>
                <a:sym typeface="NHaasGroteskDSPro-55Rg"/>
              </a:defRPr>
            </a:lvl4pPr>
            <a:lvl5pPr marL="0" indent="1828800" algn="ctr">
              <a:buSzTx/>
              <a:buNone/>
              <a:defRPr sz="2800">
                <a:latin typeface="NHaasGroteskDSPro-55Rg"/>
                <a:ea typeface="NHaasGroteskDSPro-55Rg"/>
                <a:cs typeface="NHaasGroteskDSPro-55Rg"/>
                <a:sym typeface="NHaasGroteskDSPro-55Rg"/>
              </a:defRPr>
            </a:lvl5pPr>
          </a:lstStyle>
          <a:p>
            <a:pPr/>
            <a:r>
              <a:t>Firstname Name</a:t>
            </a:r>
          </a:p>
          <a:p>
            <a:pPr lvl="1"/>
            <a:r>
              <a:t/>
            </a:r>
          </a:p>
          <a:p>
            <a:pPr lvl="2"/>
            <a:r>
              <a:t/>
            </a:r>
          </a:p>
          <a:p>
            <a:pPr lvl="3"/>
            <a:r>
              <a:t/>
            </a:r>
          </a:p>
          <a:p>
            <a:pPr lvl="4"/>
            <a:r>
              <a:t/>
            </a:r>
          </a:p>
        </p:txBody>
      </p:sp>
      <p:pic>
        <p:nvPicPr>
          <p:cNvPr id="25" name="Image" descr="Image"/>
          <p:cNvPicPr>
            <a:picLocks noChangeAspect="1"/>
          </p:cNvPicPr>
          <p:nvPr/>
        </p:nvPicPr>
        <p:blipFill>
          <a:blip r:embed="rId3">
            <a:extLst/>
          </a:blip>
          <a:stretch>
            <a:fillRect/>
          </a:stretch>
        </p:blipFill>
        <p:spPr>
          <a:xfrm rot="21240000">
            <a:off x="246712" y="4435159"/>
            <a:ext cx="1734643" cy="421711"/>
          </a:xfrm>
          <a:prstGeom prst="rect">
            <a:avLst/>
          </a:prstGeom>
          <a:ln w="12700">
            <a:miter lim="400000"/>
          </a:ln>
        </p:spPr>
      </p:pic>
      <p:pic>
        <p:nvPicPr>
          <p:cNvPr id="26" name="Image" descr="Image"/>
          <p:cNvPicPr>
            <a:picLocks noChangeAspect="1"/>
          </p:cNvPicPr>
          <p:nvPr/>
        </p:nvPicPr>
        <p:blipFill>
          <a:blip r:embed="rId4">
            <a:extLst/>
          </a:blip>
          <a:stretch>
            <a:fillRect/>
          </a:stretch>
        </p:blipFill>
        <p:spPr>
          <a:xfrm>
            <a:off x="7404675" y="162207"/>
            <a:ext cx="1439720" cy="927101"/>
          </a:xfrm>
          <a:prstGeom prst="rect">
            <a:avLst/>
          </a:prstGeom>
          <a:ln w="12700">
            <a:miter lim="400000"/>
          </a:ln>
        </p:spPr>
      </p:pic>
      <p:sp>
        <p:nvSpPr>
          <p:cNvPr id="27"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iapositive de titre copie">
    <p:bg>
      <p:bgPr>
        <a:solidFill>
          <a:srgbClr val="48BEDF"/>
        </a:solidFill>
      </p:bgPr>
    </p:bg>
    <p:spTree>
      <p:nvGrpSpPr>
        <p:cNvPr id="1" name=""/>
        <p:cNvGrpSpPr/>
        <p:nvPr/>
      </p:nvGrpSpPr>
      <p:grpSpPr>
        <a:xfrm>
          <a:off x="0" y="0"/>
          <a:ext cx="0" cy="0"/>
          <a:chOff x="0" y="0"/>
          <a:chExt cx="0" cy="0"/>
        </a:xfrm>
      </p:grpSpPr>
      <p:pic>
        <p:nvPicPr>
          <p:cNvPr id="34" name="Graphic 5" descr="Graphic 5"/>
          <p:cNvPicPr>
            <a:picLocks noChangeAspect="1"/>
          </p:cNvPicPr>
          <p:nvPr/>
        </p:nvPicPr>
        <p:blipFill>
          <a:blip r:embed="rId2">
            <a:extLst/>
          </a:blip>
          <a:stretch>
            <a:fillRect/>
          </a:stretch>
        </p:blipFill>
        <p:spPr>
          <a:xfrm>
            <a:off x="8382000" y="4531990"/>
            <a:ext cx="438411" cy="288710"/>
          </a:xfrm>
          <a:prstGeom prst="rect">
            <a:avLst/>
          </a:prstGeom>
          <a:ln w="12700">
            <a:miter lim="400000"/>
          </a:ln>
        </p:spPr>
      </p:pic>
      <p:sp>
        <p:nvSpPr>
          <p:cNvPr id="35" name="Title"/>
          <p:cNvSpPr txBox="1"/>
          <p:nvPr>
            <p:ph type="title" hasCustomPrompt="1"/>
          </p:nvPr>
        </p:nvSpPr>
        <p:spPr>
          <a:xfrm>
            <a:off x="0" y="999344"/>
            <a:ext cx="9144000" cy="1624409"/>
          </a:xfrm>
          <a:prstGeom prst="rect">
            <a:avLst/>
          </a:prstGeom>
        </p:spPr>
        <p:txBody>
          <a:bodyPr anchor="b">
            <a:normAutofit fontScale="100000" lnSpcReduction="0"/>
          </a:bodyPr>
          <a:lstStyle>
            <a:lvl1pPr algn="ctr">
              <a:defRPr sz="4000">
                <a:solidFill>
                  <a:srgbClr val="FFFFFF"/>
                </a:solidFill>
                <a:latin typeface="NHaasGroteskDSPro-65Md"/>
                <a:ea typeface="NHaasGroteskDSPro-65Md"/>
                <a:cs typeface="NHaasGroteskDSPro-65Md"/>
                <a:sym typeface="NHaasGroteskDSPro-65Md"/>
              </a:defRPr>
            </a:lvl1pPr>
          </a:lstStyle>
          <a:p>
            <a:pPr/>
            <a:r>
              <a:t>Title</a:t>
            </a:r>
          </a:p>
        </p:txBody>
      </p:sp>
      <p:sp>
        <p:nvSpPr>
          <p:cNvPr id="36" name="Texte niveau 1…"/>
          <p:cNvSpPr txBox="1"/>
          <p:nvPr>
            <p:ph type="body" sz="quarter" idx="1" hasCustomPrompt="1"/>
          </p:nvPr>
        </p:nvSpPr>
        <p:spPr>
          <a:xfrm>
            <a:off x="0" y="2870886"/>
            <a:ext cx="9144000" cy="857052"/>
          </a:xfrm>
          <a:prstGeom prst="rect">
            <a:avLst/>
          </a:prstGeom>
        </p:spPr>
        <p:txBody>
          <a:bodyPr>
            <a:normAutofit fontScale="100000" lnSpcReduction="0"/>
          </a:bodyPr>
          <a:lstStyle>
            <a:lvl1pPr algn="ctr">
              <a:defRPr sz="2800">
                <a:solidFill>
                  <a:srgbClr val="FFFFFF"/>
                </a:solidFill>
                <a:latin typeface="NHaasGroteskDSPro-55Rg"/>
                <a:ea typeface="NHaasGroteskDSPro-55Rg"/>
                <a:cs typeface="NHaasGroteskDSPro-55Rg"/>
                <a:sym typeface="NHaasGroteskDSPro-55Rg"/>
              </a:defRPr>
            </a:lvl1pPr>
            <a:lvl2pPr marL="0" indent="457200" algn="ctr">
              <a:buSzTx/>
              <a:buNone/>
              <a:defRPr sz="2800">
                <a:solidFill>
                  <a:srgbClr val="FFFFFF"/>
                </a:solidFill>
                <a:latin typeface="NHaasGroteskDSPro-55Rg"/>
                <a:ea typeface="NHaasGroteskDSPro-55Rg"/>
                <a:cs typeface="NHaasGroteskDSPro-55Rg"/>
                <a:sym typeface="NHaasGroteskDSPro-55Rg"/>
              </a:defRPr>
            </a:lvl2pPr>
            <a:lvl3pPr marL="0" indent="914400" algn="ctr">
              <a:buSzTx/>
              <a:buNone/>
              <a:defRPr sz="2800">
                <a:solidFill>
                  <a:srgbClr val="FFFFFF"/>
                </a:solidFill>
                <a:latin typeface="NHaasGroteskDSPro-55Rg"/>
                <a:ea typeface="NHaasGroteskDSPro-55Rg"/>
                <a:cs typeface="NHaasGroteskDSPro-55Rg"/>
                <a:sym typeface="NHaasGroteskDSPro-55Rg"/>
              </a:defRPr>
            </a:lvl3pPr>
            <a:lvl4pPr marL="0" indent="1371600" algn="ctr">
              <a:buSzTx/>
              <a:buNone/>
              <a:defRPr sz="2800">
                <a:solidFill>
                  <a:srgbClr val="FFFFFF"/>
                </a:solidFill>
                <a:latin typeface="NHaasGroteskDSPro-55Rg"/>
                <a:ea typeface="NHaasGroteskDSPro-55Rg"/>
                <a:cs typeface="NHaasGroteskDSPro-55Rg"/>
                <a:sym typeface="NHaasGroteskDSPro-55Rg"/>
              </a:defRPr>
            </a:lvl4pPr>
            <a:lvl5pPr marL="0" indent="1828800" algn="ctr">
              <a:buSzTx/>
              <a:buNone/>
              <a:defRPr sz="2800">
                <a:solidFill>
                  <a:srgbClr val="FFFFFF"/>
                </a:solidFill>
                <a:latin typeface="NHaasGroteskDSPro-55Rg"/>
                <a:ea typeface="NHaasGroteskDSPro-55Rg"/>
                <a:cs typeface="NHaasGroteskDSPro-55Rg"/>
                <a:sym typeface="NHaasGroteskDSPro-55Rg"/>
              </a:defRPr>
            </a:lvl5pPr>
          </a:lstStyle>
          <a:p>
            <a:pPr/>
            <a:r>
              <a:t>Firstname Name</a:t>
            </a:r>
          </a:p>
          <a:p>
            <a:pPr lvl="1"/>
            <a:r>
              <a:t/>
            </a:r>
          </a:p>
          <a:p>
            <a:pPr lvl="2"/>
            <a:r>
              <a:t/>
            </a:r>
          </a:p>
          <a:p>
            <a:pPr lvl="3"/>
            <a:r>
              <a:t/>
            </a:r>
          </a:p>
          <a:p>
            <a:pPr lvl="4"/>
            <a:r>
              <a:t/>
            </a:r>
          </a:p>
        </p:txBody>
      </p:sp>
      <p:pic>
        <p:nvPicPr>
          <p:cNvPr id="37" name="Image" descr="Image"/>
          <p:cNvPicPr>
            <a:picLocks noChangeAspect="1"/>
          </p:cNvPicPr>
          <p:nvPr/>
        </p:nvPicPr>
        <p:blipFill>
          <a:blip r:embed="rId3">
            <a:extLst/>
          </a:blip>
          <a:stretch>
            <a:fillRect/>
          </a:stretch>
        </p:blipFill>
        <p:spPr>
          <a:xfrm rot="21240000">
            <a:off x="246712" y="4435159"/>
            <a:ext cx="1734643" cy="421711"/>
          </a:xfrm>
          <a:prstGeom prst="rect">
            <a:avLst/>
          </a:prstGeom>
          <a:ln w="12700">
            <a:miter lim="400000"/>
          </a:ln>
        </p:spPr>
      </p:pic>
      <p:pic>
        <p:nvPicPr>
          <p:cNvPr id="38" name="Image" descr="Image"/>
          <p:cNvPicPr>
            <a:picLocks noChangeAspect="1"/>
          </p:cNvPicPr>
          <p:nvPr/>
        </p:nvPicPr>
        <p:blipFill>
          <a:blip r:embed="rId4">
            <a:extLst/>
          </a:blip>
          <a:stretch>
            <a:fillRect/>
          </a:stretch>
        </p:blipFill>
        <p:spPr>
          <a:xfrm>
            <a:off x="7388690" y="156020"/>
            <a:ext cx="1471690" cy="947688"/>
          </a:xfrm>
          <a:prstGeom prst="rect">
            <a:avLst/>
          </a:prstGeom>
          <a:ln w="12700">
            <a:miter lim="400000"/>
          </a:ln>
        </p:spPr>
      </p:pic>
      <p:sp>
        <p:nvSpPr>
          <p:cNvPr id="39"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re et contenu">
    <p:bg>
      <p:bgPr>
        <a:solidFill>
          <a:srgbClr val="FFFFFF"/>
        </a:solidFill>
      </p:bgPr>
    </p:bg>
    <p:spTree>
      <p:nvGrpSpPr>
        <p:cNvPr id="1" name=""/>
        <p:cNvGrpSpPr/>
        <p:nvPr/>
      </p:nvGrpSpPr>
      <p:grpSpPr>
        <a:xfrm>
          <a:off x="0" y="0"/>
          <a:ext cx="0" cy="0"/>
          <a:chOff x="0" y="0"/>
          <a:chExt cx="0" cy="0"/>
        </a:xfrm>
      </p:grpSpPr>
      <p:pic>
        <p:nvPicPr>
          <p:cNvPr id="46" name="Graphic 5" descr="Graphic 5"/>
          <p:cNvPicPr>
            <a:picLocks noChangeAspect="1"/>
          </p:cNvPicPr>
          <p:nvPr/>
        </p:nvPicPr>
        <p:blipFill>
          <a:blip r:embed="rId2">
            <a:extLst/>
          </a:blip>
          <a:stretch>
            <a:fillRect/>
          </a:stretch>
        </p:blipFill>
        <p:spPr>
          <a:xfrm>
            <a:off x="8382000" y="4531990"/>
            <a:ext cx="438411" cy="288710"/>
          </a:xfrm>
          <a:prstGeom prst="rect">
            <a:avLst/>
          </a:prstGeom>
          <a:ln w="12700">
            <a:miter lim="400000"/>
          </a:ln>
        </p:spPr>
      </p:pic>
      <p:sp>
        <p:nvSpPr>
          <p:cNvPr id="47" name="Title"/>
          <p:cNvSpPr txBox="1"/>
          <p:nvPr>
            <p:ph type="title" hasCustomPrompt="1"/>
          </p:nvPr>
        </p:nvSpPr>
        <p:spPr>
          <a:xfrm>
            <a:off x="972370" y="982295"/>
            <a:ext cx="7856999" cy="489318"/>
          </a:xfrm>
          <a:prstGeom prst="rect">
            <a:avLst/>
          </a:prstGeom>
        </p:spPr>
        <p:txBody>
          <a:bodyPr lIns="0" tIns="0" rIns="0" bIns="0" anchor="t">
            <a:normAutofit fontScale="100000" lnSpcReduction="0"/>
          </a:bodyPr>
          <a:lstStyle>
            <a:lvl1pPr>
              <a:defRPr sz="3600">
                <a:solidFill>
                  <a:srgbClr val="48BEDF"/>
                </a:solidFill>
                <a:latin typeface="NHaasGroteskDSPro-65Md"/>
                <a:ea typeface="NHaasGroteskDSPro-65Md"/>
                <a:cs typeface="NHaasGroteskDSPro-65Md"/>
                <a:sym typeface="NHaasGroteskDSPro-65Md"/>
              </a:defRPr>
            </a:lvl1pPr>
          </a:lstStyle>
          <a:p>
            <a:pPr/>
            <a:r>
              <a:t>Title</a:t>
            </a:r>
          </a:p>
        </p:txBody>
      </p:sp>
      <p:sp>
        <p:nvSpPr>
          <p:cNvPr id="48" name="Texte niveau 1…"/>
          <p:cNvSpPr txBox="1"/>
          <p:nvPr>
            <p:ph type="body" sz="half" idx="1" hasCustomPrompt="1"/>
          </p:nvPr>
        </p:nvSpPr>
        <p:spPr>
          <a:xfrm>
            <a:off x="972369" y="1549723"/>
            <a:ext cx="7856999" cy="2255150"/>
          </a:xfrm>
          <a:prstGeom prst="rect">
            <a:avLst/>
          </a:prstGeom>
        </p:spPr>
        <p:txBody>
          <a:bodyPr lIns="0" tIns="0" rIns="0" bIns="0">
            <a:normAutofit fontScale="100000" lnSpcReduction="0"/>
          </a:bodyPr>
          <a:lstStyle>
            <a:lvl1pPr marL="266700" indent="-266700">
              <a:buClr>
                <a:srgbClr val="48BEDF"/>
              </a:buClr>
              <a:buSzPct val="100000"/>
              <a:buFont typeface="Arial"/>
              <a:buChar char="•"/>
              <a:defRPr sz="2600">
                <a:latin typeface="NHaasGroteskDSPro-55Rg"/>
                <a:ea typeface="NHaasGroteskDSPro-55Rg"/>
                <a:cs typeface="NHaasGroteskDSPro-55Rg"/>
                <a:sym typeface="NHaasGroteskDSPro-55Rg"/>
              </a:defRPr>
            </a:lvl1pPr>
            <a:lvl2pPr marL="575685" indent="-264535">
              <a:buClr>
                <a:srgbClr val="48BEDF"/>
              </a:buClr>
              <a:buFont typeface="Arial"/>
              <a:defRPr sz="2600">
                <a:latin typeface="NHaasGroteskDSPro-55Rg"/>
                <a:ea typeface="NHaasGroteskDSPro-55Rg"/>
                <a:cs typeface="NHaasGroteskDSPro-55Rg"/>
                <a:sym typeface="NHaasGroteskDSPro-55Rg"/>
              </a:defRPr>
            </a:lvl2pPr>
            <a:lvl3pPr marL="789516" indent="-254529">
              <a:buClr>
                <a:srgbClr val="48BEDF"/>
              </a:buClr>
              <a:buFont typeface="Arial"/>
              <a:defRPr sz="2600">
                <a:latin typeface="NHaasGroteskDSPro-55Rg"/>
                <a:ea typeface="NHaasGroteskDSPro-55Rg"/>
                <a:cs typeface="NHaasGroteskDSPro-55Rg"/>
                <a:sym typeface="NHaasGroteskDSPro-55Rg"/>
              </a:defRPr>
            </a:lvl3pPr>
            <a:lvl4pPr marL="1743075" indent="-371475">
              <a:buClr>
                <a:srgbClr val="48BEDF"/>
              </a:buClr>
              <a:buFont typeface="Arial"/>
              <a:defRPr sz="2600">
                <a:latin typeface="NHaasGroteskDSPro-55Rg"/>
                <a:ea typeface="NHaasGroteskDSPro-55Rg"/>
                <a:cs typeface="NHaasGroteskDSPro-55Rg"/>
                <a:sym typeface="NHaasGroteskDSPro-55Rg"/>
              </a:defRPr>
            </a:lvl4pPr>
            <a:lvl5pPr marL="2159000" indent="-330200">
              <a:buClr>
                <a:srgbClr val="48BEDF"/>
              </a:buClr>
              <a:buFont typeface="Arial"/>
              <a:defRPr sz="2600">
                <a:latin typeface="NHaasGroteskDSPro-55Rg"/>
                <a:ea typeface="NHaasGroteskDSPro-55Rg"/>
                <a:cs typeface="NHaasGroteskDSPro-55Rg"/>
                <a:sym typeface="NHaasGroteskDSPro-55Rg"/>
              </a:defRPr>
            </a:lvl5pPr>
          </a:lstStyle>
          <a:p>
            <a:pPr/>
            <a:r>
              <a:t>First level</a:t>
            </a:r>
          </a:p>
          <a:p>
            <a:pPr lvl="1"/>
            <a:r>
              <a:t/>
            </a:r>
          </a:p>
          <a:p>
            <a:pPr lvl="2"/>
            <a:r>
              <a:t/>
            </a:r>
          </a:p>
          <a:p>
            <a:pPr lvl="3"/>
            <a:r>
              <a:t/>
            </a:r>
          </a:p>
          <a:p>
            <a:pPr lvl="4"/>
            <a:r>
              <a:t/>
            </a:r>
          </a:p>
        </p:txBody>
      </p:sp>
      <p:pic>
        <p:nvPicPr>
          <p:cNvPr id="49" name="Image" descr="Image"/>
          <p:cNvPicPr>
            <a:picLocks noChangeAspect="1"/>
          </p:cNvPicPr>
          <p:nvPr/>
        </p:nvPicPr>
        <p:blipFill>
          <a:blip r:embed="rId3">
            <a:extLst/>
          </a:blip>
          <a:stretch>
            <a:fillRect/>
          </a:stretch>
        </p:blipFill>
        <p:spPr>
          <a:xfrm rot="21240000">
            <a:off x="246712" y="4435159"/>
            <a:ext cx="1734643" cy="421711"/>
          </a:xfrm>
          <a:prstGeom prst="rect">
            <a:avLst/>
          </a:prstGeom>
          <a:ln w="12700">
            <a:miter lim="400000"/>
          </a:ln>
        </p:spPr>
      </p:pic>
      <p:pic>
        <p:nvPicPr>
          <p:cNvPr id="50" name="Image" descr="Image"/>
          <p:cNvPicPr>
            <a:picLocks noChangeAspect="1"/>
          </p:cNvPicPr>
          <p:nvPr/>
        </p:nvPicPr>
        <p:blipFill>
          <a:blip r:embed="rId4">
            <a:extLst/>
          </a:blip>
          <a:stretch>
            <a:fillRect/>
          </a:stretch>
        </p:blipFill>
        <p:spPr>
          <a:xfrm>
            <a:off x="7404675" y="162207"/>
            <a:ext cx="1439720" cy="927101"/>
          </a:xfrm>
          <a:prstGeom prst="rect">
            <a:avLst/>
          </a:prstGeom>
          <a:ln w="12700">
            <a:miter lim="400000"/>
          </a:ln>
        </p:spPr>
      </p:pic>
      <p:sp>
        <p:nvSpPr>
          <p:cNvPr id="51"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re et contenu copie">
    <p:bg>
      <p:bgPr>
        <a:solidFill>
          <a:srgbClr val="FFFFFF"/>
        </a:solidFill>
      </p:bgPr>
    </p:bg>
    <p:spTree>
      <p:nvGrpSpPr>
        <p:cNvPr id="1" name=""/>
        <p:cNvGrpSpPr/>
        <p:nvPr/>
      </p:nvGrpSpPr>
      <p:grpSpPr>
        <a:xfrm>
          <a:off x="0" y="0"/>
          <a:ext cx="0" cy="0"/>
          <a:chOff x="0" y="0"/>
          <a:chExt cx="0" cy="0"/>
        </a:xfrm>
      </p:grpSpPr>
      <p:pic>
        <p:nvPicPr>
          <p:cNvPr id="58" name="Graphic 5" descr="Graphic 5"/>
          <p:cNvPicPr>
            <a:picLocks noChangeAspect="1"/>
          </p:cNvPicPr>
          <p:nvPr/>
        </p:nvPicPr>
        <p:blipFill>
          <a:blip r:embed="rId2">
            <a:extLst/>
          </a:blip>
          <a:stretch>
            <a:fillRect/>
          </a:stretch>
        </p:blipFill>
        <p:spPr>
          <a:xfrm>
            <a:off x="8382000" y="4531990"/>
            <a:ext cx="438411" cy="288710"/>
          </a:xfrm>
          <a:prstGeom prst="rect">
            <a:avLst/>
          </a:prstGeom>
          <a:ln w="12700">
            <a:miter lim="400000"/>
          </a:ln>
        </p:spPr>
      </p:pic>
      <p:pic>
        <p:nvPicPr>
          <p:cNvPr id="59" name="Image" descr="Image"/>
          <p:cNvPicPr>
            <a:picLocks noChangeAspect="1"/>
          </p:cNvPicPr>
          <p:nvPr/>
        </p:nvPicPr>
        <p:blipFill>
          <a:blip r:embed="rId3">
            <a:extLst/>
          </a:blip>
          <a:stretch>
            <a:fillRect/>
          </a:stretch>
        </p:blipFill>
        <p:spPr>
          <a:xfrm rot="21240000">
            <a:off x="246712" y="4435159"/>
            <a:ext cx="1734643" cy="421711"/>
          </a:xfrm>
          <a:prstGeom prst="rect">
            <a:avLst/>
          </a:prstGeom>
          <a:ln w="12700">
            <a:miter lim="400000"/>
          </a:ln>
        </p:spPr>
      </p:pic>
      <p:pic>
        <p:nvPicPr>
          <p:cNvPr id="60" name="Image" descr="Image"/>
          <p:cNvPicPr>
            <a:picLocks noChangeAspect="1"/>
          </p:cNvPicPr>
          <p:nvPr/>
        </p:nvPicPr>
        <p:blipFill>
          <a:blip r:embed="rId4">
            <a:extLst/>
          </a:blip>
          <a:stretch>
            <a:fillRect/>
          </a:stretch>
        </p:blipFill>
        <p:spPr>
          <a:xfrm>
            <a:off x="7404675" y="162207"/>
            <a:ext cx="1439720" cy="927101"/>
          </a:xfrm>
          <a:prstGeom prst="rect">
            <a:avLst/>
          </a:prstGeom>
          <a:ln w="12700">
            <a:miter lim="400000"/>
          </a:ln>
        </p:spPr>
      </p:pic>
      <p:sp>
        <p:nvSpPr>
          <p:cNvPr id="61"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iapositive de titre">
    <p:bg>
      <p:bgPr>
        <a:solidFill>
          <a:srgbClr val="48BEDF"/>
        </a:solidFill>
      </p:bgPr>
    </p:bg>
    <p:spTree>
      <p:nvGrpSpPr>
        <p:cNvPr id="1" name=""/>
        <p:cNvGrpSpPr/>
        <p:nvPr/>
      </p:nvGrpSpPr>
      <p:grpSpPr>
        <a:xfrm>
          <a:off x="0" y="0"/>
          <a:ext cx="0" cy="0"/>
          <a:chOff x="0" y="0"/>
          <a:chExt cx="0" cy="0"/>
        </a:xfrm>
      </p:grpSpPr>
      <p:sp>
        <p:nvSpPr>
          <p:cNvPr id="68" name="Titre 1"/>
          <p:cNvSpPr txBox="1"/>
          <p:nvPr/>
        </p:nvSpPr>
        <p:spPr>
          <a:xfrm>
            <a:off x="4932726" y="2747129"/>
            <a:ext cx="4211275" cy="69804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gn="ctr">
              <a:lnSpc>
                <a:spcPct val="90000"/>
              </a:lnSpc>
            </a:lvl1pPr>
          </a:lstStyle>
          <a:p>
            <a:pPr/>
            <a:r>
              <a:t>THANK YOU!</a:t>
            </a:r>
          </a:p>
        </p:txBody>
      </p:sp>
      <p:pic>
        <p:nvPicPr>
          <p:cNvPr id="69" name="Graphic 25" descr="Graphic 25"/>
          <p:cNvPicPr>
            <a:picLocks noChangeAspect="1"/>
          </p:cNvPicPr>
          <p:nvPr/>
        </p:nvPicPr>
        <p:blipFill>
          <a:blip r:embed="rId2">
            <a:extLst/>
          </a:blip>
          <a:stretch>
            <a:fillRect/>
          </a:stretch>
        </p:blipFill>
        <p:spPr>
          <a:xfrm>
            <a:off x="324109" y="324900"/>
            <a:ext cx="520701" cy="342901"/>
          </a:xfrm>
          <a:prstGeom prst="rect">
            <a:avLst/>
          </a:prstGeom>
          <a:ln w="12700">
            <a:miter lim="400000"/>
          </a:ln>
        </p:spPr>
      </p:pic>
      <p:pic>
        <p:nvPicPr>
          <p:cNvPr id="70" name="Graphic 26" descr="Graphic 26"/>
          <p:cNvPicPr>
            <a:picLocks noChangeAspect="1"/>
          </p:cNvPicPr>
          <p:nvPr/>
        </p:nvPicPr>
        <p:blipFill>
          <a:blip r:embed="rId3">
            <a:extLst/>
          </a:blip>
          <a:stretch>
            <a:fillRect/>
          </a:stretch>
        </p:blipFill>
        <p:spPr>
          <a:xfrm>
            <a:off x="0" y="4059061"/>
            <a:ext cx="3162300" cy="762001"/>
          </a:xfrm>
          <a:prstGeom prst="rect">
            <a:avLst/>
          </a:prstGeom>
          <a:ln w="12700">
            <a:miter lim="400000"/>
          </a:ln>
        </p:spPr>
      </p:pic>
      <p:pic>
        <p:nvPicPr>
          <p:cNvPr id="71" name="Image" descr="Image"/>
          <p:cNvPicPr>
            <a:picLocks noChangeAspect="1"/>
          </p:cNvPicPr>
          <p:nvPr/>
        </p:nvPicPr>
        <p:blipFill>
          <a:blip r:embed="rId4">
            <a:extLst/>
          </a:blip>
          <a:stretch>
            <a:fillRect/>
          </a:stretch>
        </p:blipFill>
        <p:spPr>
          <a:xfrm>
            <a:off x="7388690" y="156020"/>
            <a:ext cx="1471690" cy="947688"/>
          </a:xfrm>
          <a:prstGeom prst="rect">
            <a:avLst/>
          </a:prstGeom>
          <a:ln w="12700">
            <a:miter lim="400000"/>
          </a:ln>
        </p:spPr>
      </p:pic>
      <p:sp>
        <p:nvSpPr>
          <p:cNvPr id="72" name="Numéro de diapositiv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 Id="rId9" Type="http://schemas.openxmlformats.org/officeDocument/2006/relationships/slideLayout" Target="../slideLayouts/slideLayout5.xml"/><Relationship Id="rId10"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E6E7E8"/>
        </a:solidFill>
      </p:bgPr>
    </p:bg>
    <p:spTree>
      <p:nvGrpSpPr>
        <p:cNvPr id="1" name=""/>
        <p:cNvGrpSpPr/>
        <p:nvPr/>
      </p:nvGrpSpPr>
      <p:grpSpPr>
        <a:xfrm>
          <a:off x="0" y="0"/>
          <a:ext cx="0" cy="0"/>
          <a:chOff x="0" y="0"/>
          <a:chExt cx="0" cy="0"/>
        </a:xfrm>
      </p:grpSpPr>
      <p:sp>
        <p:nvSpPr>
          <p:cNvPr id="2" name="Rectangle 1"/>
          <p:cNvSpPr/>
          <p:nvPr/>
        </p:nvSpPr>
        <p:spPr>
          <a:xfrm>
            <a:off x="0" y="0"/>
            <a:ext cx="9144000" cy="5143500"/>
          </a:xfrm>
          <a:prstGeom prst="rect">
            <a:avLst/>
          </a:prstGeom>
          <a:solidFill>
            <a:srgbClr val="48BEDF"/>
          </a:solidFill>
          <a:ln w="12700">
            <a:miter lim="400000"/>
          </a:ln>
        </p:spPr>
        <p:txBody>
          <a:bodyPr lIns="45719" rIns="45719" anchor="ctr"/>
          <a:lstStyle/>
          <a:p>
            <a:pPr algn="ctr" defTabSz="457200">
              <a:lnSpc>
                <a:spcPct val="100000"/>
              </a:lnSpc>
              <a:defRPr sz="1800">
                <a:latin typeface="+mn-lt"/>
                <a:ea typeface="+mn-ea"/>
                <a:cs typeface="+mn-cs"/>
                <a:sym typeface="Calibri"/>
              </a:defRPr>
            </a:pPr>
          </a:p>
        </p:txBody>
      </p:sp>
      <p:pic>
        <p:nvPicPr>
          <p:cNvPr id="3" name="Graphic 6" descr="Graphic 6"/>
          <p:cNvPicPr>
            <a:picLocks noChangeAspect="1"/>
          </p:cNvPicPr>
          <p:nvPr/>
        </p:nvPicPr>
        <p:blipFill>
          <a:blip r:embed="rId2">
            <a:extLst/>
          </a:blip>
          <a:stretch>
            <a:fillRect/>
          </a:stretch>
        </p:blipFill>
        <p:spPr>
          <a:xfrm>
            <a:off x="324109" y="324900"/>
            <a:ext cx="520701" cy="342901"/>
          </a:xfrm>
          <a:prstGeom prst="rect">
            <a:avLst/>
          </a:prstGeom>
          <a:ln w="12700">
            <a:miter lim="400000"/>
          </a:ln>
        </p:spPr>
      </p:pic>
      <p:pic>
        <p:nvPicPr>
          <p:cNvPr id="4" name="Graphic 8" descr="Graphic 8"/>
          <p:cNvPicPr>
            <a:picLocks noChangeAspect="1"/>
          </p:cNvPicPr>
          <p:nvPr/>
        </p:nvPicPr>
        <p:blipFill>
          <a:blip r:embed="rId3">
            <a:extLst/>
          </a:blip>
          <a:stretch>
            <a:fillRect/>
          </a:stretch>
        </p:blipFill>
        <p:spPr>
          <a:xfrm>
            <a:off x="0" y="4059061"/>
            <a:ext cx="3162300" cy="762001"/>
          </a:xfrm>
          <a:prstGeom prst="rect">
            <a:avLst/>
          </a:prstGeom>
          <a:ln w="12700">
            <a:miter lim="400000"/>
          </a:ln>
        </p:spPr>
      </p:pic>
      <p:pic>
        <p:nvPicPr>
          <p:cNvPr id="5" name="Image" descr="Image"/>
          <p:cNvPicPr>
            <a:picLocks noChangeAspect="1"/>
          </p:cNvPicPr>
          <p:nvPr/>
        </p:nvPicPr>
        <p:blipFill>
          <a:blip r:embed="rId4">
            <a:extLst/>
          </a:blip>
          <a:stretch>
            <a:fillRect/>
          </a:stretch>
        </p:blipFill>
        <p:spPr>
          <a:xfrm>
            <a:off x="7388690" y="156020"/>
            <a:ext cx="1471690" cy="947688"/>
          </a:xfrm>
          <a:prstGeom prst="rect">
            <a:avLst/>
          </a:prstGeom>
          <a:ln w="12700">
            <a:miter lim="400000"/>
          </a:ln>
        </p:spPr>
      </p:pic>
      <p:sp>
        <p:nvSpPr>
          <p:cNvPr id="6" name="Texte du titre"/>
          <p:cNvSpPr txBox="1"/>
          <p:nvPr>
            <p:ph type="title"/>
          </p:nvPr>
        </p:nvSpPr>
        <p:spPr>
          <a:xfrm>
            <a:off x="457200" y="69056"/>
            <a:ext cx="8229600" cy="1131094"/>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Texte du titre</a:t>
            </a:r>
          </a:p>
        </p:txBody>
      </p:sp>
      <p:sp>
        <p:nvSpPr>
          <p:cNvPr id="7" name="Texte niveau 1…"/>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Texte niveau 1</a:t>
            </a:r>
          </a:p>
          <a:p>
            <a:pPr lvl="1"/>
            <a:r>
              <a:t>Texte niveau 2</a:t>
            </a:r>
          </a:p>
          <a:p>
            <a:pPr lvl="2"/>
            <a:r>
              <a:t>Texte niveau 3</a:t>
            </a:r>
          </a:p>
          <a:p>
            <a:pPr lvl="3"/>
            <a:r>
              <a:t>Texte niveau 4</a:t>
            </a:r>
          </a:p>
          <a:p>
            <a:pPr lvl="4"/>
            <a:r>
              <a:t>Texte niveau 5</a:t>
            </a:r>
          </a:p>
        </p:txBody>
      </p:sp>
      <p:sp>
        <p:nvSpPr>
          <p:cNvPr id="8" name="Numéro de diapositive"/>
          <p:cNvSpPr txBox="1"/>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defTabSz="457200">
              <a:lnSpc>
                <a:spcPct val="100000"/>
              </a:lnSpc>
              <a:defRPr sz="1200">
                <a:solidFill>
                  <a:srgbClr val="000000"/>
                </a:solidFill>
                <a:latin typeface="+mn-lt"/>
                <a:ea typeface="+mn-ea"/>
                <a:cs typeface="+mn-cs"/>
                <a:sym typeface="Calibri"/>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5"/>
    <p:sldLayoutId id="2147483650" r:id="rId6"/>
    <p:sldLayoutId id="2147483651" r:id="rId7"/>
    <p:sldLayoutId id="2147483652" r:id="rId8"/>
    <p:sldLayoutId id="2147483653" r:id="rId9"/>
    <p:sldLayoutId id="2147483654" r:id="rId10"/>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Calibri"/>
        </a:defRPr>
      </a:lvl9pPr>
    </p:titleStyle>
    <p:bodyStyle>
      <a:lvl1pPr marL="0" marR="0" indent="0" algn="l" defTabSz="914400" rtl="0" latinLnBrk="0">
        <a:lnSpc>
          <a:spcPct val="90000"/>
        </a:lnSpc>
        <a:spcBef>
          <a:spcPts val="1000"/>
        </a:spcBef>
        <a:spcAft>
          <a:spcPts val="0"/>
        </a:spcAft>
        <a:buClrTx/>
        <a:buSzTx/>
        <a:buFontTx/>
        <a:buNone/>
        <a:tabLst/>
        <a:defRPr b="0" baseline="0" cap="none" i="0" spc="0" strike="noStrike" sz="3600" u="none">
          <a:solidFill>
            <a:srgbClr val="000000"/>
          </a:solidFill>
          <a:uFillTx/>
          <a:latin typeface="+mn-lt"/>
          <a:ea typeface="+mn-ea"/>
          <a:cs typeface="+mn-cs"/>
          <a:sym typeface="Calibri"/>
        </a:defRPr>
      </a:lvl1pPr>
      <a:lvl2pPr marL="800100" marR="0" indent="-3429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2pPr>
      <a:lvl3pPr marL="1325879" marR="0" indent="-411479"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3pPr>
      <a:lvl4pPr marL="18288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4pPr>
      <a:lvl5pPr marL="22860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5pPr>
      <a:lvl6pPr marL="27432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6pPr>
      <a:lvl7pPr marL="32004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7pPr>
      <a:lvl8pPr marL="36576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8pPr>
      <a:lvl9pPr marL="4114800" marR="0" indent="-457200" algn="l" defTabSz="914400" rtl="0" latinLnBrk="0">
        <a:lnSpc>
          <a:spcPct val="90000"/>
        </a:lnSpc>
        <a:spcBef>
          <a:spcPts val="1000"/>
        </a:spcBef>
        <a:spcAft>
          <a:spcPts val="0"/>
        </a:spcAft>
        <a:buClrTx/>
        <a:buSzPct val="100000"/>
        <a:buFontTx/>
        <a:buChar char="•"/>
        <a:tabLst/>
        <a:defRPr b="0" baseline="0" cap="none" i="0" spc="0" strike="noStrike" sz="3600" u="none">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 name="Titre 1"/>
          <p:cNvSpPr txBox="1"/>
          <p:nvPr/>
        </p:nvSpPr>
        <p:spPr>
          <a:xfrm>
            <a:off x="5181082" y="1945619"/>
            <a:ext cx="3962918" cy="176842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TITLE TO BE PLACED </a:t>
            </a:r>
            <a:r>
              <a:rPr>
                <a:solidFill>
                  <a:srgbClr val="000000"/>
                </a:solidFill>
              </a:rPr>
              <a:t>HERE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 name="Titre 1"/>
          <p:cNvSpPr txBox="1"/>
          <p:nvPr/>
        </p:nvSpPr>
        <p:spPr>
          <a:xfrm>
            <a:off x="1584325" y="1561660"/>
            <a:ext cx="6181951" cy="69804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nSpc>
                <a:spcPct val="90000"/>
              </a:lnSpc>
              <a:defRPr>
                <a:solidFill>
                  <a:srgbClr val="DA1E48"/>
                </a:solidFill>
              </a:defRPr>
            </a:pPr>
            <a:r>
              <a:rPr>
                <a:solidFill>
                  <a:srgbClr val="48BEDF"/>
                </a:solidFill>
              </a:rPr>
              <a:t>A.</a:t>
            </a:r>
            <a:r>
              <a:t> </a:t>
            </a:r>
            <a:r>
              <a:rPr>
                <a:solidFill>
                  <a:srgbClr val="000000"/>
                </a:solidFill>
              </a:rPr>
              <a:t>Section title</a:t>
            </a:r>
          </a:p>
        </p:txBody>
      </p:sp>
      <p:sp>
        <p:nvSpPr>
          <p:cNvPr id="84" name="Sous-titre 2"/>
          <p:cNvSpPr txBox="1"/>
          <p:nvPr/>
        </p:nvSpPr>
        <p:spPr>
          <a:xfrm>
            <a:off x="1582095" y="2159999"/>
            <a:ext cx="5979810" cy="75864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500"/>
              </a:lnSpc>
              <a:spcBef>
                <a:spcPts val="1000"/>
              </a:spcBef>
              <a:defRPr sz="1200">
                <a:solidFill>
                  <a:srgbClr val="000000"/>
                </a:solidFill>
                <a:latin typeface="NHaasGroteskDSPro-55Rg"/>
                <a:ea typeface="NHaasGroteskDSPro-55Rg"/>
                <a:cs typeface="NHaasGroteskDSPro-55Rg"/>
                <a:sym typeface="NHaasGroteskDSPro-55Rg"/>
              </a:defRPr>
            </a:lvl1pPr>
          </a:lstStyle>
          <a:p>
            <a:pPr/>
            <a:r>
              <a:t>Giatur? Quis modi dolumqui occus serepeliqui volum quo odignam volene prorepro es es pere volor sunt eost que dis incti quibus asiti nonsequam et volorerio vendam fuga. Nequiatem. Nam, essim quoditatem faccae sit verum ipiendunt, sequassit ressimo luptae mint molor saes seque volut.</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 name="Titre 1"/>
          <p:cNvSpPr txBox="1"/>
          <p:nvPr/>
        </p:nvSpPr>
        <p:spPr>
          <a:xfrm>
            <a:off x="1584325" y="1169775"/>
            <a:ext cx="3444057" cy="69804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nSpc>
                <a:spcPct val="90000"/>
              </a:lnSpc>
              <a:defRPr>
                <a:solidFill>
                  <a:srgbClr val="DA1E48"/>
                </a:solidFill>
              </a:defRPr>
            </a:pPr>
            <a:r>
              <a:rPr>
                <a:solidFill>
                  <a:srgbClr val="48BEDF"/>
                </a:solidFill>
              </a:rPr>
              <a:t>01.</a:t>
            </a:r>
            <a:r>
              <a:t> </a:t>
            </a:r>
            <a:r>
              <a:rPr>
                <a:solidFill>
                  <a:srgbClr val="000000"/>
                </a:solidFill>
              </a:rPr>
              <a:t>A great title</a:t>
            </a:r>
          </a:p>
        </p:txBody>
      </p:sp>
      <p:sp>
        <p:nvSpPr>
          <p:cNvPr id="87" name="Sous-titre 2"/>
          <p:cNvSpPr txBox="1"/>
          <p:nvPr/>
        </p:nvSpPr>
        <p:spPr>
          <a:xfrm>
            <a:off x="1581536" y="1800000"/>
            <a:ext cx="5980927" cy="155194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ct val="90000"/>
              </a:lnSpc>
              <a:spcBef>
                <a:spcPts val="1000"/>
              </a:spcBef>
              <a:defRPr sz="1200">
                <a:solidFill>
                  <a:srgbClr val="000000"/>
                </a:solidFill>
                <a:latin typeface="NHaasGroteskDSPro-55Rg"/>
                <a:ea typeface="NHaasGroteskDSPro-55Rg"/>
                <a:cs typeface="NHaasGroteskDSPro-55Rg"/>
                <a:sym typeface="NHaasGroteskDSPro-55Rg"/>
              </a:defRPr>
            </a:pPr>
            <a:r>
              <a:t>Giatur? Quis modi dolumqui occus serepeliqui volum quo odignam volene prorepro es es pere volor sunt eost que dis incti quibus asiti nonsequam et volorerio vendam fuga. Nequiatem. Nam, essim quoditatem faccae sit verum ipiendunt, sequassit ressimo luptae mint molor saes seque volut.</a:t>
            </a:r>
          </a:p>
          <a:p>
            <a:pPr>
              <a:lnSpc>
                <a:spcPct val="90000"/>
              </a:lnSpc>
              <a:spcBef>
                <a:spcPts val="1000"/>
              </a:spcBef>
              <a:defRPr sz="1200">
                <a:solidFill>
                  <a:srgbClr val="000000"/>
                </a:solidFill>
                <a:latin typeface="NHaasGroteskDSPro-55Rg"/>
                <a:ea typeface="NHaasGroteskDSPro-55Rg"/>
                <a:cs typeface="NHaasGroteskDSPro-55Rg"/>
                <a:sym typeface="NHaasGroteskDSPro-55Rg"/>
              </a:defRPr>
            </a:pPr>
            <a:r>
              <a:t>Ihici rerferum dolum comnihi tatquias estia se lantis debis re, voluptat doluptur sectium rest, conecturia di beriam amus.</a:t>
            </a:r>
          </a:p>
          <a:p>
            <a:pPr>
              <a:lnSpc>
                <a:spcPct val="90000"/>
              </a:lnSpc>
              <a:spcBef>
                <a:spcPts val="1000"/>
              </a:spcBef>
              <a:defRPr sz="1200">
                <a:solidFill>
                  <a:srgbClr val="000000"/>
                </a:solidFill>
                <a:latin typeface="NHaasGroteskDSPro-55Rg"/>
                <a:ea typeface="NHaasGroteskDSPro-55Rg"/>
                <a:cs typeface="NHaasGroteskDSPro-55Rg"/>
                <a:sym typeface="NHaasGroteskDSPro-55Rg"/>
              </a:defRPr>
            </a:pPr>
            <a:r>
              <a:t>Saerrum sam volupti totatin res autemporest fuga. Ligenti oreperit rehendiam, omnihita debit, quo elignisit latur?</a:t>
            </a:r>
          </a:p>
        </p:txBody>
      </p:sp>
      <p:sp>
        <p:nvSpPr>
          <p:cNvPr id="88" name="Titre 1"/>
          <p:cNvSpPr txBox="1"/>
          <p:nvPr/>
        </p:nvSpPr>
        <p:spPr>
          <a:xfrm>
            <a:off x="944562" y="218541"/>
            <a:ext cx="1830086" cy="367698"/>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nSpc>
                <a:spcPct val="90000"/>
              </a:lnSpc>
              <a:defRPr sz="1200">
                <a:solidFill>
                  <a:srgbClr val="DA1E48"/>
                </a:solidFill>
              </a:defRPr>
            </a:pPr>
            <a:r>
              <a:rPr>
                <a:solidFill>
                  <a:srgbClr val="48BEDF"/>
                </a:solidFill>
              </a:rPr>
              <a:t>A.</a:t>
            </a:r>
            <a:r>
              <a:rPr>
                <a:solidFill>
                  <a:srgbClr val="000000"/>
                </a:solidFill>
              </a:rPr>
              <a:t>Section title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 name="Sous-titre 2"/>
          <p:cNvSpPr txBox="1"/>
          <p:nvPr/>
        </p:nvSpPr>
        <p:spPr>
          <a:xfrm>
            <a:off x="1584324" y="1800000"/>
            <a:ext cx="5962610" cy="177464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136525" indent="-136525">
              <a:lnSpc>
                <a:spcPts val="1500"/>
              </a:lnSpc>
              <a:spcBef>
                <a:spcPts val="1000"/>
              </a:spcBef>
              <a:buClr>
                <a:srgbClr val="48BEDF"/>
              </a:buClr>
              <a:buSzPct val="100000"/>
              <a:buChar char="▪"/>
              <a:defRPr sz="1200">
                <a:solidFill>
                  <a:srgbClr val="000000"/>
                </a:solidFill>
                <a:latin typeface="NHaasGroteskDSPro-55Rg"/>
                <a:ea typeface="NHaasGroteskDSPro-55Rg"/>
                <a:cs typeface="NHaasGroteskDSPro-55Rg"/>
                <a:sym typeface="NHaasGroteskDSPro-55Rg"/>
              </a:defRPr>
            </a:pPr>
            <a:r>
              <a:t>Giatur? Quis modi dolumqui occus serepeliqui volum quo odignam volene prorepro es es pere volor sunt eost que dis incti quibus asiti nonsequam et volorerio vendam fuga. Nequiatem. Nam, essim quoditatem faccae sit verum ipiendunt, sequassit ressimo luptae mint molor saes seque volut.</a:t>
            </a:r>
            <a:endParaRPr sz="2800"/>
          </a:p>
          <a:p>
            <a:pPr marL="136525" indent="-136525">
              <a:lnSpc>
                <a:spcPts val="1500"/>
              </a:lnSpc>
              <a:spcBef>
                <a:spcPts val="1000"/>
              </a:spcBef>
              <a:buClr>
                <a:srgbClr val="48BEDF"/>
              </a:buClr>
              <a:buSzPct val="100000"/>
              <a:buChar char="▪"/>
              <a:defRPr sz="1200">
                <a:solidFill>
                  <a:srgbClr val="000000"/>
                </a:solidFill>
                <a:latin typeface="NHaasGroteskDSPro-55Rg"/>
                <a:ea typeface="NHaasGroteskDSPro-55Rg"/>
                <a:cs typeface="NHaasGroteskDSPro-55Rg"/>
                <a:sym typeface="NHaasGroteskDSPro-55Rg"/>
              </a:defRPr>
            </a:pPr>
            <a:r>
              <a:t>Ihici rerferum dolum comnihi tatquias estia se lantis debis re, voluptat doluptur sectium rest, conecturia di beriam amus.</a:t>
            </a:r>
            <a:endParaRPr sz="2800"/>
          </a:p>
          <a:p>
            <a:pPr marL="136525" indent="-136525">
              <a:lnSpc>
                <a:spcPts val="1500"/>
              </a:lnSpc>
              <a:spcBef>
                <a:spcPts val="1000"/>
              </a:spcBef>
              <a:buClr>
                <a:srgbClr val="48BEDF"/>
              </a:buClr>
              <a:buSzPct val="100000"/>
              <a:buChar char="▪"/>
              <a:defRPr sz="1200">
                <a:solidFill>
                  <a:srgbClr val="000000"/>
                </a:solidFill>
                <a:latin typeface="NHaasGroteskDSPro-55Rg"/>
                <a:ea typeface="NHaasGroteskDSPro-55Rg"/>
                <a:cs typeface="NHaasGroteskDSPro-55Rg"/>
                <a:sym typeface="NHaasGroteskDSPro-55Rg"/>
              </a:defRPr>
            </a:pPr>
            <a:r>
              <a:t>Saerrum sam volupti totatin res autemporest fuga. Ligenti oreperit rehendiam, omnihita debit, quo elignisit latur?</a:t>
            </a:r>
          </a:p>
        </p:txBody>
      </p:sp>
      <p:sp>
        <p:nvSpPr>
          <p:cNvPr id="91" name="Titre 1"/>
          <p:cNvSpPr txBox="1"/>
          <p:nvPr/>
        </p:nvSpPr>
        <p:spPr>
          <a:xfrm>
            <a:off x="1584325" y="1169775"/>
            <a:ext cx="3444057" cy="69804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nSpc>
                <a:spcPct val="90000"/>
              </a:lnSpc>
              <a:defRPr>
                <a:solidFill>
                  <a:srgbClr val="DA1E48"/>
                </a:solidFill>
              </a:defRPr>
            </a:pPr>
            <a:r>
              <a:rPr>
                <a:solidFill>
                  <a:srgbClr val="48BEDF"/>
                </a:solidFill>
              </a:rPr>
              <a:t>01.</a:t>
            </a:r>
            <a:r>
              <a:t> </a:t>
            </a:r>
            <a:r>
              <a:rPr>
                <a:solidFill>
                  <a:srgbClr val="000000"/>
                </a:solidFill>
              </a:rPr>
              <a:t>A great title</a:t>
            </a:r>
          </a:p>
        </p:txBody>
      </p:sp>
      <p:sp>
        <p:nvSpPr>
          <p:cNvPr id="92" name="Titre 1"/>
          <p:cNvSpPr txBox="1"/>
          <p:nvPr/>
        </p:nvSpPr>
        <p:spPr>
          <a:xfrm>
            <a:off x="944562" y="218541"/>
            <a:ext cx="1830086" cy="367698"/>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nSpc>
                <a:spcPct val="90000"/>
              </a:lnSpc>
              <a:defRPr sz="1200">
                <a:solidFill>
                  <a:srgbClr val="DA1E48"/>
                </a:solidFill>
              </a:defRPr>
            </a:pPr>
            <a:r>
              <a:rPr>
                <a:solidFill>
                  <a:srgbClr val="48BEDF"/>
                </a:solidFill>
              </a:rPr>
              <a:t>A.</a:t>
            </a:r>
            <a:r>
              <a:rPr>
                <a:solidFill>
                  <a:srgbClr val="000000"/>
                </a:solidFill>
              </a:rPr>
              <a:t>Section title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Titre 1"/>
          <p:cNvSpPr txBox="1"/>
          <p:nvPr/>
        </p:nvSpPr>
        <p:spPr>
          <a:xfrm>
            <a:off x="1584325" y="1169999"/>
            <a:ext cx="3444057" cy="69804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ct val="90000"/>
              </a:lnSpc>
              <a:defRPr>
                <a:solidFill>
                  <a:srgbClr val="48BEDF"/>
                </a:solidFill>
              </a:defRPr>
            </a:lvl1pPr>
          </a:lstStyle>
          <a:p>
            <a:pPr/>
            <a:r>
              <a:t>A great title</a:t>
            </a:r>
          </a:p>
        </p:txBody>
      </p:sp>
      <p:sp>
        <p:nvSpPr>
          <p:cNvPr id="95" name="Sous-titre 2"/>
          <p:cNvSpPr txBox="1"/>
          <p:nvPr/>
        </p:nvSpPr>
        <p:spPr>
          <a:xfrm>
            <a:off x="1584325" y="1800000"/>
            <a:ext cx="3183968" cy="221914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1500"/>
              </a:lnSpc>
              <a:spcBef>
                <a:spcPts val="1000"/>
              </a:spcBef>
              <a:defRPr sz="1200">
                <a:solidFill>
                  <a:srgbClr val="000000"/>
                </a:solidFill>
                <a:latin typeface="NHaasGroteskDSPro-55Rg"/>
                <a:ea typeface="NHaasGroteskDSPro-55Rg"/>
                <a:cs typeface="NHaasGroteskDSPro-55Rg"/>
                <a:sym typeface="NHaasGroteskDSPro-55Rg"/>
              </a:defRPr>
            </a:pPr>
            <a:r>
              <a:rPr>
                <a:latin typeface="NHaasGroteskDSPro-65Md"/>
                <a:ea typeface="NHaasGroteskDSPro-65Md"/>
                <a:cs typeface="NHaasGroteskDSPro-65Md"/>
                <a:sym typeface="NHaasGroteskDSPro-65Md"/>
              </a:rPr>
              <a:t>Subtitle here </a:t>
            </a:r>
            <a:br/>
            <a:r>
              <a:t>Quis modi dolumqui occus serepeliqui volum quo odignam volene prorepro es es pere volor sunt eost que dis incti quibus asiti nonsequam et volorerio vendam fuga. Nequiatem. Nam, essim quoditatem faccae sit verum ipiendunt, sequassit ressimo luptae mint molor sa.</a:t>
            </a:r>
            <a:endParaRPr sz="2800"/>
          </a:p>
          <a:p>
            <a:pPr>
              <a:lnSpc>
                <a:spcPts val="1500"/>
              </a:lnSpc>
              <a:spcBef>
                <a:spcPts val="1000"/>
              </a:spcBef>
              <a:defRPr sz="1200">
                <a:solidFill>
                  <a:srgbClr val="000000"/>
                </a:solidFill>
                <a:latin typeface="NHaasGroteskDSPro-55Rg"/>
                <a:ea typeface="NHaasGroteskDSPro-55Rg"/>
                <a:cs typeface="NHaasGroteskDSPro-55Rg"/>
                <a:sym typeface="NHaasGroteskDSPro-55Rg"/>
              </a:defRPr>
            </a:pPr>
            <a:r>
              <a:t>Subtitle here</a:t>
            </a:r>
            <a:br/>
            <a:r>
              <a:t>Ihici rerferum dolum comnihi tatquias estia se lantis debis re, voluptat doluptur sectium rest, conecturia di beriam amus</a:t>
            </a:r>
          </a:p>
        </p:txBody>
      </p:sp>
      <p:sp>
        <p:nvSpPr>
          <p:cNvPr id="96" name="Titre 1"/>
          <p:cNvSpPr txBox="1"/>
          <p:nvPr/>
        </p:nvSpPr>
        <p:spPr>
          <a:xfrm>
            <a:off x="944562" y="218541"/>
            <a:ext cx="1830086" cy="367698"/>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nSpc>
                <a:spcPct val="90000"/>
              </a:lnSpc>
              <a:defRPr sz="1200">
                <a:solidFill>
                  <a:srgbClr val="DA1E48"/>
                </a:solidFill>
              </a:defRPr>
            </a:pPr>
            <a:r>
              <a:rPr>
                <a:solidFill>
                  <a:srgbClr val="48BEDF"/>
                </a:solidFill>
              </a:rPr>
              <a:t>A.</a:t>
            </a:r>
            <a:r>
              <a:rPr>
                <a:solidFill>
                  <a:srgbClr val="000000"/>
                </a:solidFill>
              </a:rPr>
              <a:t>Section title</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_Conception personnalisée">
  <a:themeElements>
    <a:clrScheme name="3_Conception personnalisé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3_Conception personnalisée">
      <a:majorFont>
        <a:latin typeface="Helvetica"/>
        <a:ea typeface="Helvetica"/>
        <a:cs typeface="Helvetica"/>
      </a:majorFont>
      <a:minorFont>
        <a:latin typeface="Calibri"/>
        <a:ea typeface="Calibri"/>
        <a:cs typeface="Calibri"/>
      </a:minorFont>
    </a:fontScheme>
    <a:fmtScheme name="3_Conception personnalisé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_Conception personnalisée">
  <a:themeElements>
    <a:clrScheme name="3_Conception personnalisé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3_Conception personnalisée">
      <a:majorFont>
        <a:latin typeface="Helvetica"/>
        <a:ea typeface="Helvetica"/>
        <a:cs typeface="Helvetica"/>
      </a:majorFont>
      <a:minorFont>
        <a:latin typeface="Calibri"/>
        <a:ea typeface="Calibri"/>
        <a:cs typeface="Calibri"/>
      </a:minorFont>
    </a:fontScheme>
    <a:fmtScheme name="3_Conception personnalisé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8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NHaasGroteskDSPro-65Md"/>
            <a:ea typeface="NHaasGroteskDSPro-65Md"/>
            <a:cs typeface="NHaasGroteskDSPro-65Md"/>
            <a:sym typeface="NHaasGroteskDSPro-65M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